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5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5"/>
    <p:restoredTop sz="95588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C21AF-BEBA-7548-8399-5C1F41D20B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5456D-2856-1C48-847D-93DBB411E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E6932-85F0-0A4D-9ED9-4FD4ACE90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7F1C1-1CE8-CB43-B019-B6218EEC6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E3DC0-AB02-B64A-98CE-B69D7FA5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85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FAFBE-5BF0-9C4D-AF44-FE1434E8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D3DF9E-3D56-B747-B796-7ECBD69EB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E2A4B-D786-4549-90C9-35C0740B3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BA463-0AF4-E64A-B05A-11FC4DDA8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1B956-3EF7-9A45-B93F-46770C484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36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263E08-49BF-C54A-8E8D-6B224CEE8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7B6F5-0F9B-FB41-94C4-3036B58AB4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400EB-E0F2-8640-AAD7-DED320B67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C4DC4-B81B-9848-9621-0E399D6E9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C2A3F-43D3-F946-A161-071F4C7E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2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FBC0C-EBCE-B942-A9BF-31D2120CA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5B3D6-5A4E-7C46-9959-C241209656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F386B-9C16-0544-B094-D9068CF1A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5B5F4-9E56-F641-A20A-AD93F866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7AE22-8A09-E449-BAD8-837EDF628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83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858A-94D2-804A-9CC4-216BF2B00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56C46A-3FDD-6C4B-80BD-8F2FAED6E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823D7-6063-FB42-B68E-2284FD19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6E51A-1321-8743-A798-610704347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16DB49-8CB1-B54F-8B42-BACB5D6A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1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92D35-0F86-D54D-9D5A-9686946E8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361FC7-78C6-1C4E-9F72-2B9CEF937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DE0C2-377E-2B49-9606-C59B0B9603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6C397-23E6-944B-9688-E4A39C066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EAC87-2ED2-4740-966C-DE86C84F9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38A61-14A4-374F-9676-655022E8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35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AF6A7-653F-1746-8882-E9C05C9E1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A2C9A-8EBA-9B44-8209-E12CE2E7C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DE3F5-CA9E-A948-AF39-BD229F017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9B780F-2445-6B44-AF10-F84E3820E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47DAA4-49AC-4D4D-BABB-2DB2320DB1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DEAEF3-6B3A-6148-A883-456BB674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508303-D1CD-144B-9305-75427B9EB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D8A733-7A38-714A-A799-15F37F62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BA81-B84B-374E-B448-DEB8B3EBE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9F35F5-B271-C34C-89F1-6E3A610C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3433DE-39FF-264C-BAA8-213EB99B3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6B802B-CC15-5740-A24D-2518E7206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6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B42F01-B02A-644F-BF70-657AC9EAB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821D3-82B8-E04A-A45F-6BD2CF4F7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DB04A8-2ECF-2941-B2DA-AA6EE12B6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1668-4896-A94A-8C9F-662D75CEB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4F8F9-F3A4-0E41-940B-8A806571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AFCE2-457A-D74F-9E07-2E51EE22F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2FCE4D-C7C9-9448-AF81-8E8135B05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35A72-1DCE-D147-B600-EE360C464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38E986-1EAE-D74D-813D-257002EAA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77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212D-1E92-1C47-8D47-B90A27D7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72C932-B275-3E41-AFC9-C3B3BEECE5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06470A-DF64-E641-A29A-8C188EA25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4A2B6-EA58-5242-B99A-766B76547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7D591-C4A8-BE4F-87EA-4375526BF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2E36FE-D4F2-6A4E-BFAB-8A739808A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3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797F02-D265-DE43-B7E4-DD426829B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7C3EEE-6D5D-7C4A-B44C-9CF42C4A1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3BE311-CEEA-5A40-87A9-648338147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80B0E-4E37-464D-A4DC-164CB638E900}" type="datetimeFigureOut">
              <a:rPr lang="en-US" smtClean="0"/>
              <a:t>2/24/20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B4CC1-3EA6-6047-9B02-81C4534BC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1CF09-7B3D-1441-9B93-08775FAD2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5594F-5ACC-2B45-BD76-3E509CA7C6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5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FC44D2C-DD04-E248-8F16-05098D3EE4C3}"/>
              </a:ext>
            </a:extLst>
          </p:cNvPr>
          <p:cNvGraphicFramePr>
            <a:graphicFrameLocks noGrp="1"/>
          </p:cNvGraphicFramePr>
          <p:nvPr/>
        </p:nvGraphicFramePr>
        <p:xfrm>
          <a:off x="2055437" y="908694"/>
          <a:ext cx="8829439" cy="544765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96333">
                  <a:extLst>
                    <a:ext uri="{9D8B030D-6E8A-4147-A177-3AD203B41FA5}">
                      <a16:colId xmlns:a16="http://schemas.microsoft.com/office/drawing/2014/main" val="2774925649"/>
                    </a:ext>
                  </a:extLst>
                </a:gridCol>
                <a:gridCol w="1238851">
                  <a:extLst>
                    <a:ext uri="{9D8B030D-6E8A-4147-A177-3AD203B41FA5}">
                      <a16:colId xmlns:a16="http://schemas.microsoft.com/office/drawing/2014/main" val="2013964777"/>
                    </a:ext>
                  </a:extLst>
                </a:gridCol>
                <a:gridCol w="1238851">
                  <a:extLst>
                    <a:ext uri="{9D8B030D-6E8A-4147-A177-3AD203B41FA5}">
                      <a16:colId xmlns:a16="http://schemas.microsoft.com/office/drawing/2014/main" val="710012232"/>
                    </a:ext>
                  </a:extLst>
                </a:gridCol>
                <a:gridCol w="1238851">
                  <a:extLst>
                    <a:ext uri="{9D8B030D-6E8A-4147-A177-3AD203B41FA5}">
                      <a16:colId xmlns:a16="http://schemas.microsoft.com/office/drawing/2014/main" val="3546293601"/>
                    </a:ext>
                  </a:extLst>
                </a:gridCol>
                <a:gridCol w="1238851">
                  <a:extLst>
                    <a:ext uri="{9D8B030D-6E8A-4147-A177-3AD203B41FA5}">
                      <a16:colId xmlns:a16="http://schemas.microsoft.com/office/drawing/2014/main" val="1199328576"/>
                    </a:ext>
                  </a:extLst>
                </a:gridCol>
                <a:gridCol w="1238851">
                  <a:extLst>
                    <a:ext uri="{9D8B030D-6E8A-4147-A177-3AD203B41FA5}">
                      <a16:colId xmlns:a16="http://schemas.microsoft.com/office/drawing/2014/main" val="660351633"/>
                    </a:ext>
                  </a:extLst>
                </a:gridCol>
                <a:gridCol w="1238851">
                  <a:extLst>
                    <a:ext uri="{9D8B030D-6E8A-4147-A177-3AD203B41FA5}">
                      <a16:colId xmlns:a16="http://schemas.microsoft.com/office/drawing/2014/main" val="2005689970"/>
                    </a:ext>
                  </a:extLst>
                </a:gridCol>
              </a:tblGrid>
              <a:tr h="11408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Function of Behavior &amp;  Supports Available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356488"/>
                  </a:ext>
                </a:extLst>
              </a:tr>
              <a:tr h="514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Gain Adult Attention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3899386"/>
                  </a:ext>
                </a:extLst>
              </a:tr>
              <a:tr h="514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Gain Peer Attention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523758"/>
                  </a:ext>
                </a:extLst>
              </a:tr>
              <a:tr h="758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Obtain Items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1879853"/>
                  </a:ext>
                </a:extLst>
              </a:tr>
              <a:tr h="7584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Avoid Adult Attention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566502"/>
                  </a:ext>
                </a:extLst>
              </a:tr>
              <a:tr h="7323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Avoid Peer Attention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764957"/>
                  </a:ext>
                </a:extLst>
              </a:tr>
              <a:tr h="514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Obtain Sensory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6028065"/>
                  </a:ext>
                </a:extLst>
              </a:tr>
              <a:tr h="51437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Avoid Sensory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24" marR="7324" marT="73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375739"/>
                  </a:ext>
                </a:extLst>
              </a:tr>
            </a:tbl>
          </a:graphicData>
        </a:graphic>
      </p:graphicFrame>
      <p:sp>
        <p:nvSpPr>
          <p:cNvPr id="13" name="Rectangle 7">
            <a:extLst>
              <a:ext uri="{FF2B5EF4-FFF2-40B4-BE49-F238E27FC236}">
                <a16:creationId xmlns:a16="http://schemas.microsoft.com/office/drawing/2014/main" id="{36D771A5-C0AE-564D-AC67-0D839877E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277" y="1741384"/>
            <a:ext cx="1115840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F72733-638B-8041-A114-AC01745047C1}"/>
              </a:ext>
            </a:extLst>
          </p:cNvPr>
          <p:cNvSpPr txBox="1"/>
          <p:nvPr/>
        </p:nvSpPr>
        <p:spPr>
          <a:xfrm>
            <a:off x="3011838" y="263122"/>
            <a:ext cx="5424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Blank Function Based Supports Quick Sort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1170AB8-FD11-AC40-B90F-CE2777843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Sound Supports &amp; Associates, 2020</a:t>
            </a:r>
          </a:p>
        </p:txBody>
      </p:sp>
      <p:pic>
        <p:nvPicPr>
          <p:cNvPr id="7" name="Google Shape;152;p20">
            <a:extLst>
              <a:ext uri="{FF2B5EF4-FFF2-40B4-BE49-F238E27FC236}">
                <a16:creationId xmlns:a16="http://schemas.microsoft.com/office/drawing/2014/main" id="{7490820C-9D65-EC44-9847-F6A44F41F887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28126" y="365601"/>
            <a:ext cx="1254151" cy="775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7740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Walker</dc:creator>
  <cp:lastModifiedBy>Phillips, Laura S.</cp:lastModifiedBy>
  <cp:revision>1</cp:revision>
  <dcterms:created xsi:type="dcterms:W3CDTF">2020-02-19T04:04:57Z</dcterms:created>
  <dcterms:modified xsi:type="dcterms:W3CDTF">2020-02-24T13:03:30Z</dcterms:modified>
</cp:coreProperties>
</file>